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12" r:id="rId3"/>
    <p:sldId id="313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8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9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5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8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3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26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540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59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168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3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01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76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08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3738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43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9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21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5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6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69886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125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4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08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35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3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43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745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675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2862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1882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9957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7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4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6470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5427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0130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718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33662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888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76455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786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336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3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9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388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35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53617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4489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022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9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04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1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679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Page Number">
            <a:extLst>
              <a:ext uri="{FF2B5EF4-FFF2-40B4-BE49-F238E27FC236}">
                <a16:creationId xmlns:a16="http://schemas.microsoft.com/office/drawing/2014/main" id="{01B62B9B-0FEE-A725-C9BD-8D39E7F2602C}"/>
              </a:ext>
            </a:extLst>
          </p:cNvPr>
          <p:cNvSpPr txBox="1"/>
          <p:nvPr/>
        </p:nvSpPr>
        <p:spPr>
          <a:xfrm>
            <a:off x="11430000" y="63500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5" y="2220913"/>
          <a:ext cx="10690155" cy="40112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63385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563385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49336"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Impact on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+mn-lt"/>
                        </a:rPr>
                        <a:t>Source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Eye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80% more audience connection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Business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Storytelling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Increases retention by 22x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University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24454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Interactive polls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Leads to 34% higher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LinkedIn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Visual aids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Boosts retention by 65%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Company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Attention spans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Lasts about 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Journal article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49336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First impressions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Made in the first 15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Industry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0E4242-8CA0-457D-B3B1-7D78B416432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Page Number Text Box">
            <a:extLst>
              <a:ext uri="{FF2B5EF4-FFF2-40B4-BE49-F238E27FC236}">
                <a16:creationId xmlns:a16="http://schemas.microsoft.com/office/drawing/2014/main" id="{896FDBCF-136A-90C7-E032-38AD5F0FDE41}"/>
              </a:ext>
            </a:extLst>
          </p:cNvPr>
          <p:cNvSpPr txBox="1"/>
          <p:nvPr/>
        </p:nvSpPr>
        <p:spPr>
          <a:xfrm>
            <a:off x="11176000" y="6413500"/>
            <a:ext cx="381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77019-DA16-CD65-7C2E-8EEDD9F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</p:spPr>
        <p:txBody>
          <a:bodyPr/>
          <a:lstStyle/>
          <a:p>
            <a:r>
              <a:rPr lang="en-US" dirty="0"/>
              <a:t>35%</a:t>
            </a:r>
          </a:p>
        </p:txBody>
      </p:sp>
      <p:pic>
        <p:nvPicPr>
          <p:cNvPr id="7" name="Picture Placeholder 6" descr="A close-up of a white wall">
            <a:extLst>
              <a:ext uri="{FF2B5EF4-FFF2-40B4-BE49-F238E27FC236}">
                <a16:creationId xmlns:a16="http://schemas.microsoft.com/office/drawing/2014/main" id="{7CA5E22B-0229-FF1B-FEB9-2A16D039B7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089921" cy="463920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EA14-3FA9-0480-17C7-39B15E258A9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/>
          <a:lstStyle/>
          <a:p>
            <a:r>
              <a:rPr lang="en-US" dirty="0"/>
              <a:t>of an audience’s retention rate is attributed to the visuals used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4848D-436E-12C1-EDDA-DC3B560E07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0F16DC-9DFC-4316-9DB2-A7770085E90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69923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165</Words>
  <Application>Microsoft Office PowerPoint</Application>
  <PresentationFormat>와이드스크린</PresentationFormat>
  <Paragraphs>36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Engaging the audience</vt:lpstr>
      <vt:lpstr>Engagement data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2025-05-07T16:37:23Z</dcterms:created>
  <dcterms:modified xsi:type="dcterms:W3CDTF">2025-05-10T14:38:23Z</dcterms:modified>
</cp:coreProperties>
</file>